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" ContentType="application/vnd.ms-powerpoi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9144000" cy="6858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82" autoAdjust="0"/>
  </p:normalViewPr>
  <p:slideViewPr>
    <p:cSldViewPr>
      <p:cViewPr>
        <p:scale>
          <a:sx n="75" d="100"/>
          <a:sy n="75" d="100"/>
        </p:scale>
        <p:origin x="-276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88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F19C94C-A44F-4782-947A-C20A7401422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76453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PowerPoint_97-2003_Presentation1.ppt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DCA660-234F-4C4F-87C9-8D7769825342}" type="slidenum">
              <a:rPr lang="lt-LT" smtClean="0"/>
              <a:pPr/>
              <a:t>1</a:t>
            </a:fld>
            <a:endParaRPr lang="lt-LT" smtClean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42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1619250" y="1125538"/>
          <a:ext cx="6056313" cy="454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Presentation" r:id="rId4" imgW="4553706" imgH="3413645" progId="PowerPoint.Show.8">
                  <p:embed/>
                </p:oleObj>
              </mc:Choice>
              <mc:Fallback>
                <p:oleObj name="Presentation" r:id="rId4" imgW="4553706" imgH="3413645" progId="PowerPoint.Show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125538"/>
                        <a:ext cx="6056313" cy="454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03350" y="333375"/>
            <a:ext cx="6624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>
                <a:latin typeface="Times New Roman" pitchFamily="18" charset="0"/>
              </a:rPr>
              <a:t>Nedarbo lygis (proc.) </a:t>
            </a:r>
            <a:r>
              <a:rPr lang="en-US" sz="1600">
                <a:latin typeface="Times New Roman" pitchFamily="18" charset="0"/>
              </a:rPr>
              <a:t>Rokiškio rajono seniūnijose 2005-04-01 duomenimis</a:t>
            </a:r>
            <a:r>
              <a:rPr lang="lt-LT" sz="1600" b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D7EC-95C4-4826-9D03-A92575C388D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7CEB-2B1C-42BE-86D1-867A2574038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7F00-E752-45D4-A7A8-6E8A859361D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0043-15AD-454B-BD8A-B25BFC2567BB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E7EF7-5D9A-4F0F-AB48-4E83FFA0841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AA9C-0B21-4F80-B31A-02F0A7BD12A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B00A-F059-45B7-A90D-5B708771BAC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D3EA-E00C-4D37-8E08-43CB391E8AC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33AB-E0F9-47AA-86B5-7DBCA64887D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21FA-5A1F-493C-A4EC-B098FAF9CA2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36E65-C790-4DEB-A46D-E086AFD8ACC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CC21F32-B49F-439B-92AE-A09B9835338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/>
            <a:r>
              <a:rPr lang="lt-LT" dirty="0" err="1" smtClean="0">
                <a:solidFill>
                  <a:schemeClr val="bg1"/>
                </a:solidFill>
              </a:rPr>
              <a:t>Workforce</a:t>
            </a:r>
            <a:r>
              <a:rPr lang="lt-LT" dirty="0" smtClean="0">
                <a:solidFill>
                  <a:schemeClr val="bg1"/>
                </a:solidFill>
              </a:rPr>
              <a:t> </a:t>
            </a:r>
            <a:r>
              <a:rPr lang="lt-LT" dirty="0" err="1" smtClean="0">
                <a:solidFill>
                  <a:schemeClr val="bg1"/>
                </a:solidFill>
              </a:rPr>
              <a:t>Market</a:t>
            </a:r>
            <a:endParaRPr lang="lt-LT" dirty="0" smtClean="0">
              <a:solidFill>
                <a:schemeClr val="bg1"/>
              </a:solidFill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496300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</a:rPr>
              <a:t>	</a:t>
            </a:r>
            <a:endParaRPr lang="lt-LT" sz="2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lt-LT" sz="2400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lt-LT" sz="2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lt-LT" sz="24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  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</a:rPr>
              <a:t>O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n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the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1st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of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January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2020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there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were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 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2184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jobseekers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(It makes1</a:t>
            </a:r>
            <a:r>
              <a:rPr lang="lt-LT" sz="2400" dirty="0">
                <a:solidFill>
                  <a:schemeClr val="bg1"/>
                </a:solidFill>
                <a:latin typeface="Times New Roman" pitchFamily="18" charset="0"/>
              </a:rPr>
              <a:t>2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</a:rPr>
              <a:t>,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8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percent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from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working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age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inhabitants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of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Rokiskis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region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while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the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average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data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of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Lithuania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– 8,7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percent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). </a:t>
            </a:r>
            <a:endParaRPr lang="lt-LT" sz="2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lt-LT" sz="24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   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In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2020,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in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Rokiskis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region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, 1144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of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unemployed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were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men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(12,8 </a:t>
            </a:r>
            <a:r>
              <a:rPr lang="lt-LT" sz="2400" dirty="0" err="1">
                <a:solidFill>
                  <a:schemeClr val="bg1"/>
                </a:solidFill>
                <a:latin typeface="Times New Roman" pitchFamily="18" charset="0"/>
              </a:rPr>
              <a:t>percent</a:t>
            </a:r>
            <a:r>
              <a:rPr lang="lt-LT" sz="24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), 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1044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women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(12,7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percent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), 303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youth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till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25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year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which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smtClean="0">
                <a:solidFill>
                  <a:schemeClr val="bg1"/>
                </a:solidFill>
                <a:latin typeface="Times New Roman" pitchFamily="18" charset="0"/>
              </a:rPr>
              <a:t>makes</a:t>
            </a:r>
            <a:r>
              <a:rPr lang="lt-LT" sz="240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6,5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400" dirty="0" err="1" smtClean="0">
                <a:solidFill>
                  <a:schemeClr val="bg1"/>
                </a:solidFill>
                <a:latin typeface="Times New Roman" pitchFamily="18" charset="0"/>
              </a:rPr>
              <a:t>percent</a:t>
            </a:r>
            <a:r>
              <a:rPr lang="lt-LT" sz="2400" dirty="0" smtClean="0">
                <a:solidFill>
                  <a:schemeClr val="bg1"/>
                </a:solidFill>
                <a:latin typeface="Times New Roman" pitchFamily="18" charset="0"/>
              </a:rPr>
              <a:t>.  </a:t>
            </a:r>
            <a:endParaRPr lang="lt-LT" sz="2400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lt-LT" sz="2000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2847</TotalTime>
  <Words>13</Words>
  <Application>Microsoft Office PowerPoint</Application>
  <PresentationFormat>Demonstracija ekrane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Įdėtosios OLE paslaugos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3" baseType="lpstr">
      <vt:lpstr>Default Design</vt:lpstr>
      <vt:lpstr>Presentation</vt:lpstr>
      <vt:lpstr>Workforce Market</vt:lpstr>
    </vt:vector>
  </TitlesOfParts>
  <Company>Rokiskio rajono savivaldybe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Ghost</dc:creator>
  <cp:lastModifiedBy>Vilma Meciukoniene</cp:lastModifiedBy>
  <cp:revision>138</cp:revision>
  <dcterms:created xsi:type="dcterms:W3CDTF">2005-04-29T11:00:01Z</dcterms:created>
  <dcterms:modified xsi:type="dcterms:W3CDTF">2020-02-06T11:05:39Z</dcterms:modified>
</cp:coreProperties>
</file>